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9" r:id="rId5"/>
    <p:sldMasterId id="2147483760" r:id="rId6"/>
    <p:sldMasterId id="214748376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y="13716000" cx="24377650"/>
  <p:notesSz cx="6858000" cy="9144000"/>
  <p:embeddedFontLst>
    <p:embeddedFont>
      <p:font typeface="Roboto Thin"/>
      <p:regular r:id="rId26"/>
      <p:bold r:id="rId27"/>
      <p:italic r:id="rId28"/>
      <p:boldItalic r:id="rId29"/>
    </p:embeddedFont>
    <p:embeddedFont>
      <p:font typeface="Roboto Black"/>
      <p:bold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Amatic SC"/>
      <p:regular r:id="rId40"/>
      <p:bold r:id="rId41"/>
    </p:embeddedFont>
    <p:embeddedFont>
      <p:font typeface="Inconsolata"/>
      <p:regular r:id="rId42"/>
      <p:bold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Lato Light"/>
      <p:regular r:id="rId48"/>
      <p:bold r:id="rId49"/>
      <p:italic r:id="rId50"/>
      <p:boldItalic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Roboto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2C1900-4BF3-42D7-A4A5-56DC60732F9C}">
  <a:tblStyle styleId="{F42C1900-4BF3-42D7-A4A5-56DC60732F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42" Type="http://schemas.openxmlformats.org/officeDocument/2006/relationships/font" Target="fonts/Inconsolata-regular.fntdata"/><Relationship Id="rId41" Type="http://schemas.openxmlformats.org/officeDocument/2006/relationships/font" Target="fonts/AmaticSC-bold.fntdata"/><Relationship Id="rId44" Type="http://schemas.openxmlformats.org/officeDocument/2006/relationships/font" Target="fonts/Poppins-regular.fntdata"/><Relationship Id="rId43" Type="http://schemas.openxmlformats.org/officeDocument/2006/relationships/font" Target="fonts/Inconsolata-bold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Lato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font" Target="fonts/RobotoThin-regular.fntdata"/><Relationship Id="rId25" Type="http://schemas.openxmlformats.org/officeDocument/2006/relationships/slide" Target="slides/slide17.xml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29" Type="http://schemas.openxmlformats.org/officeDocument/2006/relationships/font" Target="fonts/RobotoThin-boldItalic.fntdata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3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2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bold.fntdata"/><Relationship Id="rId12" Type="http://schemas.openxmlformats.org/officeDocument/2006/relationships/slide" Target="slides/slide4.xml"/><Relationship Id="rId56" Type="http://schemas.openxmlformats.org/officeDocument/2006/relationships/font" Target="fonts/RobotoLight-regular.fntdata"/><Relationship Id="rId15" Type="http://schemas.openxmlformats.org/officeDocument/2006/relationships/slide" Target="slides/slide7.xml"/><Relationship Id="rId59" Type="http://schemas.openxmlformats.org/officeDocument/2006/relationships/font" Target="fonts/RobotoLight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Light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1175884df21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1175884df2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g1175884df21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1175884df21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1175884df2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g1175884df21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1175884df21_5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1175884df21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g1175884df21_5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1175884df21_3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3" name="Google Shape;2223;g1175884df2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1175884df21_5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1175884df21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g1175884df21_5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175884df21_5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1175884df21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g1175884df21_5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1175884df21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1175884df2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g1175884df21_1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2.png"/><Relationship Id="rId3" Type="http://schemas.openxmlformats.org/officeDocument/2006/relationships/image" Target="../media/image181.png"/><Relationship Id="rId4" Type="http://schemas.openxmlformats.org/officeDocument/2006/relationships/image" Target="../media/image180.png"/><Relationship Id="rId5" Type="http://schemas.openxmlformats.org/officeDocument/2006/relationships/image" Target="../media/image179.png"/><Relationship Id="rId6" Type="http://schemas.openxmlformats.org/officeDocument/2006/relationships/image" Target="../media/image186.png"/><Relationship Id="rId7" Type="http://schemas.openxmlformats.org/officeDocument/2006/relationships/image" Target="../media/image185.png"/><Relationship Id="rId8" Type="http://schemas.openxmlformats.org/officeDocument/2006/relationships/image" Target="../media/image18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8.png"/><Relationship Id="rId3" Type="http://schemas.openxmlformats.org/officeDocument/2006/relationships/image" Target="../media/image187.png"/><Relationship Id="rId4" Type="http://schemas.openxmlformats.org/officeDocument/2006/relationships/image" Target="../media/image183.png"/><Relationship Id="rId5" Type="http://schemas.openxmlformats.org/officeDocument/2006/relationships/image" Target="../media/image190.png"/><Relationship Id="rId6" Type="http://schemas.openxmlformats.org/officeDocument/2006/relationships/image" Target="../media/image189.png"/><Relationship Id="rId7" Type="http://schemas.openxmlformats.org/officeDocument/2006/relationships/image" Target="../media/image192.png"/><Relationship Id="rId8" Type="http://schemas.openxmlformats.org/officeDocument/2006/relationships/image" Target="../media/image19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88.png"/><Relationship Id="rId4" Type="http://schemas.openxmlformats.org/officeDocument/2006/relationships/image" Target="../media/image193.png"/><Relationship Id="rId5" Type="http://schemas.openxmlformats.org/officeDocument/2006/relationships/image" Target="../media/image198.png"/><Relationship Id="rId6" Type="http://schemas.openxmlformats.org/officeDocument/2006/relationships/image" Target="../media/image19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1.png"/><Relationship Id="rId3" Type="http://schemas.openxmlformats.org/officeDocument/2006/relationships/image" Target="../media/image204.png"/><Relationship Id="rId4" Type="http://schemas.openxmlformats.org/officeDocument/2006/relationships/image" Target="../media/image202.png"/><Relationship Id="rId9" Type="http://schemas.openxmlformats.org/officeDocument/2006/relationships/image" Target="../media/image206.png"/><Relationship Id="rId5" Type="http://schemas.openxmlformats.org/officeDocument/2006/relationships/image" Target="../media/image199.png"/><Relationship Id="rId6" Type="http://schemas.openxmlformats.org/officeDocument/2006/relationships/image" Target="../media/image203.png"/><Relationship Id="rId7" Type="http://schemas.openxmlformats.org/officeDocument/2006/relationships/image" Target="../media/image207.png"/><Relationship Id="rId8" Type="http://schemas.openxmlformats.org/officeDocument/2006/relationships/image" Target="../media/image20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5" Type="http://schemas.openxmlformats.org/officeDocument/2006/relationships/image" Target="../media/image197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3.png"/><Relationship Id="rId3" Type="http://schemas.openxmlformats.org/officeDocument/2006/relationships/image" Target="../media/image21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Relationship Id="rId3" Type="http://schemas.openxmlformats.org/officeDocument/2006/relationships/image" Target="../media/image21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Relationship Id="rId3" Type="http://schemas.openxmlformats.org/officeDocument/2006/relationships/image" Target="../media/image22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Relationship Id="rId7" Type="http://schemas.openxmlformats.org/officeDocument/2006/relationships/image" Target="../media/image68.png"/><Relationship Id="rId8" Type="http://schemas.openxmlformats.org/officeDocument/2006/relationships/image" Target="../media/image7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93.png"/><Relationship Id="rId6" Type="http://schemas.openxmlformats.org/officeDocument/2006/relationships/image" Target="../media/image8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96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Relationship Id="rId5" Type="http://schemas.openxmlformats.org/officeDocument/2006/relationships/image" Target="../media/image87.png"/><Relationship Id="rId6" Type="http://schemas.openxmlformats.org/officeDocument/2006/relationships/image" Target="../media/image92.png"/><Relationship Id="rId7" Type="http://schemas.openxmlformats.org/officeDocument/2006/relationships/image" Target="../media/image95.png"/><Relationship Id="rId8" Type="http://schemas.openxmlformats.org/officeDocument/2006/relationships/image" Target="../media/image9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90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Relationship Id="rId5" Type="http://schemas.openxmlformats.org/officeDocument/2006/relationships/image" Target="../media/image99.png"/><Relationship Id="rId6" Type="http://schemas.openxmlformats.org/officeDocument/2006/relationships/image" Target="../media/image97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06.png"/><Relationship Id="rId4" Type="http://schemas.openxmlformats.org/officeDocument/2006/relationships/image" Target="../media/image12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06.png"/><Relationship Id="rId4" Type="http://schemas.openxmlformats.org/officeDocument/2006/relationships/image" Target="../media/image1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06.png"/><Relationship Id="rId4" Type="http://schemas.openxmlformats.org/officeDocument/2006/relationships/image" Target="../media/image12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06.png"/><Relationship Id="rId4" Type="http://schemas.openxmlformats.org/officeDocument/2006/relationships/image" Target="../media/image12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2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4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18.png"/><Relationship Id="rId4" Type="http://schemas.openxmlformats.org/officeDocument/2006/relationships/image" Target="../media/image15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Relationship Id="rId3" Type="http://schemas.openxmlformats.org/officeDocument/2006/relationships/image" Target="../media/image121.png"/><Relationship Id="rId4" Type="http://schemas.openxmlformats.org/officeDocument/2006/relationships/image" Target="../media/image11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30.png"/><Relationship Id="rId4" Type="http://schemas.openxmlformats.org/officeDocument/2006/relationships/image" Target="../media/image12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6.png"/><Relationship Id="rId5" Type="http://schemas.openxmlformats.org/officeDocument/2006/relationships/image" Target="../media/image13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5.png"/><Relationship Id="rId3" Type="http://schemas.openxmlformats.org/officeDocument/2006/relationships/image" Target="../media/image139.png"/><Relationship Id="rId4" Type="http://schemas.openxmlformats.org/officeDocument/2006/relationships/image" Target="../media/image137.png"/><Relationship Id="rId5" Type="http://schemas.openxmlformats.org/officeDocument/2006/relationships/image" Target="../media/image14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40.png"/><Relationship Id="rId4" Type="http://schemas.openxmlformats.org/officeDocument/2006/relationships/image" Target="../media/image143.png"/><Relationship Id="rId5" Type="http://schemas.openxmlformats.org/officeDocument/2006/relationships/image" Target="../media/image138.png"/><Relationship Id="rId6" Type="http://schemas.openxmlformats.org/officeDocument/2006/relationships/image" Target="../media/image14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48.png"/><Relationship Id="rId4" Type="http://schemas.openxmlformats.org/officeDocument/2006/relationships/image" Target="../media/image143.png"/><Relationship Id="rId5" Type="http://schemas.openxmlformats.org/officeDocument/2006/relationships/image" Target="../media/image147.png"/><Relationship Id="rId6" Type="http://schemas.openxmlformats.org/officeDocument/2006/relationships/image" Target="../media/image14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3.png"/><Relationship Id="rId5" Type="http://schemas.openxmlformats.org/officeDocument/2006/relationships/image" Target="../media/image15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2.png"/><Relationship Id="rId3" Type="http://schemas.openxmlformats.org/officeDocument/2006/relationships/image" Target="../media/image155.png"/><Relationship Id="rId4" Type="http://schemas.openxmlformats.org/officeDocument/2006/relationships/image" Target="../media/image157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58.png"/><Relationship Id="rId4" Type="http://schemas.openxmlformats.org/officeDocument/2006/relationships/image" Target="../media/image160.png"/><Relationship Id="rId5" Type="http://schemas.openxmlformats.org/officeDocument/2006/relationships/image" Target="../media/image15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3.png"/><Relationship Id="rId3" Type="http://schemas.openxmlformats.org/officeDocument/2006/relationships/image" Target="../media/image166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7.png"/><Relationship Id="rId7" Type="http://schemas.openxmlformats.org/officeDocument/2006/relationships/image" Target="../media/image17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8.png"/><Relationship Id="rId3" Type="http://schemas.openxmlformats.org/officeDocument/2006/relationships/image" Target="../media/image170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6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Relationship Id="rId3" Type="http://schemas.openxmlformats.org/officeDocument/2006/relationships/image" Target="../media/image176.png"/><Relationship Id="rId4" Type="http://schemas.openxmlformats.org/officeDocument/2006/relationships/image" Target="../media/image175.png"/><Relationship Id="rId5" Type="http://schemas.openxmlformats.org/officeDocument/2006/relationships/image" Target="../media/image17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0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3" name="Google Shape;1873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4" name="Google Shape;1874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5" name="Google Shape;1875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6" name="Google Shape;1876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8" name="Google Shape;1878;p10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9" name="Google Shape;1879;p10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0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0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3" name="Google Shape;1883;p10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0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5" name="Google Shape;1885;p10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0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7" name="Google Shape;1887;p10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0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9" name="Google Shape;1889;p10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0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91" name="Google Shape;1891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0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0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0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0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0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0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0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1" name="Google Shape;1901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02" name="Google Shape;1902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04" name="Google Shape;1904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5" name="Google Shape;1905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6" name="Google Shape;1906;p10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7" name="Google Shape;1907;p10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0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9" name="Google Shape;1909;p10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0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1" name="Google Shape;1911;p10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0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3" name="Google Shape;1913;p10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0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5" name="Google Shape;1915;p10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0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7" name="Google Shape;1917;p10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0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19" name="Google Shape;1919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0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0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0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0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0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0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8" name="Google Shape;1928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29" name="Google Shape;1929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0" name="Google Shape;1930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1" name="Google Shape;1931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2" name="Google Shape;1932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3" name="Google Shape;1933;p105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5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5" name="Google Shape;1935;p105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5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7" name="Google Shape;1937;p105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05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9" name="Google Shape;1939;p105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05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05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05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3" name="Google Shape;1943;p105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05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5" name="Google Shape;1945;p105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05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05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05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49" name="Google Shape;1949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10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0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0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0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9" name="Google Shape;1959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60" name="Google Shape;1960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1" name="Google Shape;1961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2" name="Google Shape;1962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3" name="Google Shape;1963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0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0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6" name="Google Shape;1966;p10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0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8" name="Google Shape;1968;p10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0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0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0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0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4" name="Google Shape;1974;p10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0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6" name="Google Shape;1976;p10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0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8" name="Google Shape;1978;p10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0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80" name="Google Shape;1980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0" name="Google Shape;1990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91" name="Google Shape;1991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2" name="Google Shape;1992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93" name="Google Shape;1993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4" name="Google Shape;1994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0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0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0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0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9" name="Google Shape;1999;p10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1" name="Google Shape;2001;p10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3" name="Google Shape;2003;p10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0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5" name="Google Shape;2005;p10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0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7" name="Google Shape;2007;p10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9" name="Google Shape;2009;p10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11" name="Google Shape;2011;p10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0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0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0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0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22" name="Google Shape;2022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3" name="Google Shape;2023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4" name="Google Shape;2024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5" name="Google Shape;2025;p10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6" name="Google Shape;2026;p10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0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8" name="Google Shape;2028;p10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0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0" name="Google Shape;2030;p10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0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2" name="Google Shape;2032;p10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0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4" name="Google Shape;2034;p10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0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6" name="Google Shape;2036;p10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0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0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0" name="Google Shape;2040;p10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0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2" name="Google Shape;2042;p10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10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0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0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0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0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0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0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10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09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3" name="Google Shape;2053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4" name="Google Shape;2054;p10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55" name="Google Shape;205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9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7" name="Google Shape;2057;p109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1" name="Google Shape;2061;p11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2" name="Google Shape;2062;p110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11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6" name="Google Shape;2066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1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9" name="Google Shape;2069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12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71" name="Google Shape;2071;p112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Google Shape;2073;p1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11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075" name="Google Shape;2075;p113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076" name="Google Shape;207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9" name="Google Shape;2079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_1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61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9" name="Google Shape;1069;p61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0" name="Google Shape;1070;p6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3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077" name="Google Shape;1077;p63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8" name="Google Shape;10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9" name="Google Shape;1079;p63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80" name="Google Shape;1080;p63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81" name="Google Shape;1081;p63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082" name="Google Shape;10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5" name="Google Shape;1085;p6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87" name="Google Shape;10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8" name="Google Shape;1088;p6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89" name="Google Shape;1089;p6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90" name="Google Shape;1090;p6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091" name="Google Shape;10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5" name="Google Shape;1095;p6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6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97" name="Google Shape;109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6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99" name="Google Shape;1099;p6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00" name="Google Shape;1100;p6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101" name="Google Shape;110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6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5" name="Google Shape;1105;p6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6" name="Google Shape;11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07" name="Google Shape;11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09" name="Google Shape;1109;p6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10" name="Google Shape;1110;p6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11" name="Google Shape;1111;p6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112" name="Google Shape;1112;p6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7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16" name="Google Shape;1116;p67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7" name="Google Shape;1117;p67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8" name="Google Shape;1118;p6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8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22" name="Google Shape;1122;p6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3" name="Google Shape;1123;p6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26" name="Google Shape;1126;p6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127" name="Google Shape;1127;p6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8" name="Google Shape;1128;p6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29" name="Google Shape;1129;p6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6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31" name="Google Shape;1131;p69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7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0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35" name="Google Shape;1135;p70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6" name="Google Shape;1136;p70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37" name="Google Shape;1137;p70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38" name="Google Shape;1138;p7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39" name="Google Shape;1139;p7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7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7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71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45" name="Google Shape;1145;p7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7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7" name="Google Shape;1147;p7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7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72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1" name="Google Shape;1151;p7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7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3" name="Google Shape;1153;p72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7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55" name="Google Shape;115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2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73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62" name="Google Shape;1162;p7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163" name="Google Shape;1163;p7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5" name="Google Shape;1165;p73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7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67" name="Google Shape;1167;p73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7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7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71" name="Google Shape;1171;p7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73" name="Google Shape;1173;p7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74" name="Google Shape;1174;p74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75" name="Google Shape;1175;p7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6" name="Google Shape;1176;p74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77" name="Google Shape;1177;p7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7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7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3" name="Google Shape;1183;p75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84" name="Google Shape;1184;p75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85" name="Google Shape;1185;p75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7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87" name="Google Shape;118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6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90" name="Google Shape;1190;p7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1" name="Google Shape;1191;p7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76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3" name="Google Shape;1193;p76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194" name="Google Shape;1194;p76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195" name="Google Shape;1195;p7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6" name="Google Shape;1196;p7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7" name="Google Shape;119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7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7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01" name="Google Shape;1201;p7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7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3" name="Google Shape;120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7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5" name="Google Shape;1205;p7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06" name="Google Shape;1206;p7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7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08" name="Google Shape;1208;p7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8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1" name="Google Shape;1211;p7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12" name="Google Shape;1212;p7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3" name="Google Shape;1213;p7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7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15" name="Google Shape;1215;p78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216" name="Google Shape;1216;p7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7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18" name="Google Shape;1218;p7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9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22" name="Google Shape;1222;p7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223" name="Google Shape;1223;p7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4" name="Google Shape;1224;p7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25" name="Google Shape;1225;p7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6" name="Google Shape;1226;p7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227" name="Google Shape;1227;p79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228" name="Google Shape;1228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79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231" name="Google Shape;123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79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234" name="Google Shape;123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79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237" name="Google Shape;123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79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40" name="Google Shape;1240;p79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9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9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9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44" name="Google Shape;1244;p79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45" name="Google Shape;1245;p79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8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8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49" name="Google Shape;1249;p8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250" name="Google Shape;1250;p8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8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52" name="Google Shape;1252;p8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8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254" name="Google Shape;1254;p80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255" name="Google Shape;1255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80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258" name="Google Shape;1258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80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261" name="Google Shape;1261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2" name="Google Shape;1262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3" name="Google Shape;1263;p80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264" name="Google Shape;1264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80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7" name="Google Shape;1267;p8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8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8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8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71" name="Google Shape;1271;p80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72" name="Google Shape;1272;p80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273" name="Google Shape;1273;p80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274" name="Google Shape;1274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8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1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81" name="Google Shape;1281;p8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282" name="Google Shape;1282;p8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8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84" name="Google Shape;1284;p8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5" name="Google Shape;1285;p8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286" name="Google Shape;1286;p81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287" name="Google Shape;128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90" name="Google Shape;1290;p81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81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292" name="Google Shape;129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81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81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296" name="Google Shape;129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81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81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300" name="Google Shape;130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81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81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304" name="Google Shape;130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81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81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308" name="Google Shape;130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1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1" name="Google Shape;1311;p81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2" name="Google Shape;1312;p81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3" name="Google Shape;1313;p81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4" name="Google Shape;1314;p81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19" name="Google Shape;1319;p8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8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1" name="Google Shape;1321;p8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8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323" name="Google Shape;1323;p8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324" name="Google Shape;1324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5" name="Google Shape;1325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82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7" name="Google Shape;1327;p8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8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329" name="Google Shape;1329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0" name="Google Shape;1330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8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2" name="Google Shape;1332;p8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333" name="Google Shape;133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4" name="Google Shape;133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8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8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337" name="Google Shape;133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8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0" name="Google Shape;1340;p8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341" name="Google Shape;1341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2" name="Google Shape;1342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8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8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345" name="Google Shape;134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6" name="Google Shape;134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82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8" name="Google Shape;1348;p82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9" name="Google Shape;1349;p8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0" name="Google Shape;1350;p8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2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83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5" name="Google Shape;1355;p8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56" name="Google Shape;1356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7" name="Google Shape;1357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8" name="Google Shape;1358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9" name="Google Shape;1359;p8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360" name="Google Shape;1360;p83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361" name="Google Shape;136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83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4" name="Google Shape;1364;p83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83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366" name="Google Shape;136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83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9" name="Google Shape;1369;p83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83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371" name="Google Shape;137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83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4" name="Google Shape;1374;p83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83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376" name="Google Shape;137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83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83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83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381" name="Google Shape;138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83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4" name="Google Shape;1384;p83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83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386" name="Google Shape;138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83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9" name="Google Shape;1389;p83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0" name="Google Shape;1390;p83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391" name="Google Shape;139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83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96" name="Google Shape;1396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97" name="Google Shape;1397;p8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8" name="Google Shape;1398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9" name="Google Shape;1399;p8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1" name="Google Shape;1401;p84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84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403" name="Google Shape;140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84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6" name="Google Shape;1406;p84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84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408" name="Google Shape;140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84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1" name="Google Shape;1411;p84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84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413" name="Google Shape;141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84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6" name="Google Shape;1416;p84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84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418" name="Google Shape;141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4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1" name="Google Shape;1421;p84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84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423" name="Google Shape;142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84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84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84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28" name="Google Shape;142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84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84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84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33" name="Google Shape;143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84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6" name="Google Shape;1436;p84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84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38" name="Google Shape;143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84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3" name="Google Shape;1443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44" name="Google Shape;1444;p8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46" name="Google Shape;1446;p8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8" name="Google Shape;1448;p8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8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450" name="Google Shape;1450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5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3" name="Google Shape;1453;p8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8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455" name="Google Shape;1455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8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8" name="Google Shape;1458;p8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8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460" name="Google Shape;1460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8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8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8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465" name="Google Shape;1465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8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8" name="Google Shape;1468;p8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8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470" name="Google Shape;1470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85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73" name="Google Shape;1473;p8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8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75" name="Google Shape;1475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85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78" name="Google Shape;1478;p8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8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80" name="Google Shape;1480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85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3" name="Google Shape;1483;p8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4" name="Google Shape;1484;p8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85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8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8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8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8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8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86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496" name="Google Shape;1496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7" name="Google Shape;1497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86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86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00" name="Google Shape;1500;p86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501" name="Google Shape;150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86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86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05" name="Google Shape;1505;p86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506" name="Google Shape;1506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7" name="Google Shape;1507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86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86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8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13" name="Google Shape;1513;p8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4" name="Google Shape;1514;p8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5" name="Google Shape;1515;p8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8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7" name="Google Shape;1517;p87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8" name="Google Shape;1518;p87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9" name="Google Shape;1519;p87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87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1" name="Google Shape;1521;p87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7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5" name="Google Shape;1525;p8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6" name="Google Shape;1526;p8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8" name="Google Shape;1528;p8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0" name="Google Shape;1530;p88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8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8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88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8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8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8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8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8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8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88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8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2" name="Google Shape;1542;p88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3" name="Google Shape;1543;p88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88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8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6" name="Google Shape;1546;p88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7" name="Google Shape;1547;p88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8" name="Google Shape;1548;p88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9" name="Google Shape;1549;p88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89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8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54" name="Google Shape;1554;p8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6" name="Google Shape;1556;p8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7" name="Google Shape;1557;p8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8" name="Google Shape;1558;p89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89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9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89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89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3" name="Google Shape;1563;p89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4" name="Google Shape;1564;p89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65" name="Google Shape;156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8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8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72" name="Google Shape;1572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73" name="Google Shape;1573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4" name="Google Shape;1574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75" name="Google Shape;1575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6" name="Google Shape;1576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77" name="Google Shape;1577;p9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78" name="Google Shape;1578;p9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2" name="Google Shape;1582;p9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3" name="Google Shape;1583;p9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84" name="Google Shape;1584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9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9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9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2" name="Google Shape;1592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3" name="Google Shape;1593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4" name="Google Shape;1594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5" name="Google Shape;1595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9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7" name="Google Shape;1597;p9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9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1" name="Google Shape;1601;p9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2" name="Google Shape;1602;p9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03" name="Google Shape;1603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9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11" name="Google Shape;1611;p9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2" name="Google Shape;1612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13" name="Google Shape;1613;p9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9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6" name="Google Shape;1616;p9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9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9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9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1" name="Google Shape;1621;p9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22" name="Google Shape;1622;p9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9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9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9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93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9" name="Google Shape;1629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0" name="Google Shape;1630;p9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1" name="Google Shape;1631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32" name="Google Shape;1632;p9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3" name="Google Shape;1633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4" name="Google Shape;1634;p93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5" name="Google Shape;1635;p93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93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3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93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9" name="Google Shape;1639;p93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0" name="Google Shape;1640;p93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1" name="Google Shape;1641;p93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93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43" name="Google Shape;164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9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9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9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9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1" name="Google Shape;1651;p9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52" name="Google Shape;1652;p9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3" name="Google Shape;1653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54" name="Google Shape;1654;p9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5" name="Google Shape;1655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6" name="Google Shape;1656;p9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9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9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9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1" name="Google Shape;1661;p9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9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3" name="Google Shape;1663;p9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9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65" name="Google Shape;1665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9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9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9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3" name="Google Shape;1673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74" name="Google Shape;1674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5" name="Google Shape;1675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6" name="Google Shape;1676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7" name="Google Shape;1677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8" name="Google Shape;1678;p9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9" name="Google Shape;1679;p9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9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9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3" name="Google Shape;1683;p9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9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5" name="Google Shape;1685;p9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9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87" name="Google Shape;1687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9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9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9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5" name="Google Shape;1695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96" name="Google Shape;1696;p9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8" name="Google Shape;1698;p9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0" name="Google Shape;1700;p9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1" name="Google Shape;1701;p9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9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9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5" name="Google Shape;1705;p9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6" name="Google Shape;1706;p9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7" name="Google Shape;1707;p9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9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709" name="Google Shape;1709;p9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9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9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97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7" name="Google Shape;1717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18" name="Google Shape;1718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1" name="Google Shape;1721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2" name="Google Shape;1722;p97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3" name="Google Shape;1723;p97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7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97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97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7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7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9" name="Google Shape;1729;p97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0" name="Google Shape;1730;p97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97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2" name="Google Shape;1732;p97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733" name="Google Shape;173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42" name="Google Shape;1742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43" name="Google Shape;1743;p9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4" name="Google Shape;1744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45" name="Google Shape;1745;p9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6" name="Google Shape;1746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47" name="Google Shape;1747;p9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48" name="Google Shape;1748;p9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9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4" name="Google Shape;1754;p9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5" name="Google Shape;1755;p9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6" name="Google Shape;1756;p9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7" name="Google Shape;1757;p9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758" name="Google Shape;175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9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7" name="Google Shape;1767;p9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8" name="Google Shape;1768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0" name="Google Shape;1770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1" name="Google Shape;1771;p9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2" name="Google Shape;1772;p9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3" name="Google Shape;1773;p9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9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9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9" name="Google Shape;1779;p9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0" name="Google Shape;1780;p9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1" name="Google Shape;1781;p9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2" name="Google Shape;1782;p9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783" name="Google Shape;1783;p9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0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2" name="Google Shape;1792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3" name="Google Shape;1793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5" name="Google Shape;1795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7" name="Google Shape;1797;p10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8" name="Google Shape;1798;p10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0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0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0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0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0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6" name="Google Shape;1806;p10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7" name="Google Shape;1807;p10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8" name="Google Shape;1808;p10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01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7" name="Google Shape;1817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8" name="Google Shape;1818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0" name="Google Shape;1820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1" name="Google Shape;1821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2" name="Google Shape;1822;p101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01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01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5" name="Google Shape;1825;p101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1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7" name="Google Shape;1827;p101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01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9" name="Google Shape;1829;p101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1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1" name="Google Shape;1831;p101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01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3" name="Google Shape;1833;p101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01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35" name="Google Shape;1835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0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0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5" name="Google Shape;1845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46" name="Google Shape;1846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8" name="Google Shape;1848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9" name="Google Shape;1849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0" name="Google Shape;1850;p10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0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3" name="Google Shape;1853;p10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0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5" name="Google Shape;1855;p10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0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0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0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9" name="Google Shape;1859;p10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0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0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58" Type="http://schemas.openxmlformats.org/officeDocument/2006/relationships/theme" Target="../theme/theme4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51" Type="http://schemas.openxmlformats.org/officeDocument/2006/relationships/slideLayout" Target="../slideLayouts/slideLayout110.xml"/><Relationship Id="rId50" Type="http://schemas.openxmlformats.org/officeDocument/2006/relationships/slideLayout" Target="../slideLayouts/slideLayout109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  <p:sldLayoutId id="2147483753" r:id="rId47"/>
    <p:sldLayoutId id="2147483754" r:id="rId48"/>
    <p:sldLayoutId id="2147483755" r:id="rId49"/>
    <p:sldLayoutId id="2147483756" r:id="rId50"/>
    <p:sldLayoutId id="2147483757" r:id="rId51"/>
    <p:sldLayoutId id="214748375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9.png"/><Relationship Id="rId4" Type="http://schemas.openxmlformats.org/officeDocument/2006/relationships/image" Target="../media/image2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1.png"/><Relationship Id="rId4" Type="http://schemas.openxmlformats.org/officeDocument/2006/relationships/image" Target="../media/image2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15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Erik Nelson, Nathan Jacobsen, Ken Hodson, Mackinnon Balding, and Kyle Fowers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5" name="Google Shape;2085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6" name="Google Shape;2086;p1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SQL Database (cont.)</a:t>
            </a:r>
            <a:endParaRPr/>
          </a:p>
        </p:txBody>
      </p:sp>
      <p:sp>
        <p:nvSpPr>
          <p:cNvPr id="2164" name="Google Shape;216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6" name="Google Shape;2166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2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used the command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mysql -u root -p </a:t>
            </a:r>
            <a:r>
              <a:rPr lang="en-US"/>
              <a:t> to gain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access to mysql DB</a:t>
            </a:r>
            <a:endParaRPr/>
          </a:p>
        </p:txBody>
      </p:sp>
      <p:pic>
        <p:nvPicPr>
          <p:cNvPr id="2168" name="Google Shape;216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100" y="3690513"/>
            <a:ext cx="17038900" cy="63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John the Ripper (Weak Password)</a:t>
            </a:r>
            <a:endParaRPr/>
          </a:p>
        </p:txBody>
      </p:sp>
      <p:sp>
        <p:nvSpPr>
          <p:cNvPr id="2174" name="Google Shape;217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5" name="Google Shape;2175;p12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r>
              <a:rPr lang="en-US" sz="2500">
                <a:solidFill>
                  <a:schemeClr val="dk1"/>
                </a:solidFill>
              </a:rPr>
              <a:t>John the Ripper was used to brute force the password for Steven.</a:t>
            </a:r>
            <a:endParaRPr sz="25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</a:t>
            </a:r>
            <a:r>
              <a:rPr lang="en-US" sz="2500">
                <a:solidFill>
                  <a:schemeClr val="dk1"/>
                </a:solidFill>
              </a:rPr>
              <a:t>We were able to login as Steven using his stolen credentials. 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176" name="Google Shape;217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950" y="6642500"/>
            <a:ext cx="14054176" cy="37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7525" y="9118972"/>
            <a:ext cx="7860775" cy="12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Exploitation: Privilege Escalation</a:t>
            </a:r>
            <a:endParaRPr/>
          </a:p>
        </p:txBody>
      </p:sp>
      <p:sp>
        <p:nvSpPr>
          <p:cNvPr id="2184" name="Google Shape;2184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5" name="Google Shape;2185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26"/>
          <p:cNvSpPr txBox="1"/>
          <p:nvPr>
            <p:ph idx="3" type="body"/>
          </p:nvPr>
        </p:nvSpPr>
        <p:spPr>
          <a:xfrm>
            <a:off x="475" y="1930575"/>
            <a:ext cx="24377700" cy="11153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Summarize the following:</a:t>
            </a:r>
            <a:endParaRPr sz="40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How did you exploit the vulnerability?  </a:t>
            </a:r>
            <a:endParaRPr sz="4000">
              <a:solidFill>
                <a:schemeClr val="dk1"/>
              </a:solidFill>
            </a:endParaRPr>
          </a:p>
          <a:p>
            <a:pPr indent="-4826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Viewed</a:t>
            </a:r>
            <a:r>
              <a:rPr lang="en-US" sz="4000">
                <a:solidFill>
                  <a:schemeClr val="dk1"/>
                </a:solidFill>
              </a:rPr>
              <a:t> the user’s SUDO privileges and noticed we could use python as sudo </a:t>
            </a:r>
            <a:r>
              <a:rPr lang="en-US" sz="4000">
                <a:solidFill>
                  <a:schemeClr val="dk1"/>
                </a:solidFill>
              </a:rPr>
              <a:t>without a </a:t>
            </a:r>
            <a:r>
              <a:rPr lang="en-US" sz="4000">
                <a:solidFill>
                  <a:schemeClr val="dk1"/>
                </a:solidFill>
              </a:rPr>
              <a:t>password and spawn a shell.</a:t>
            </a:r>
            <a:endParaRPr sz="40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What did the exploit achieve?</a:t>
            </a:r>
            <a:endParaRPr sz="4000">
              <a:solidFill>
                <a:schemeClr val="dk1"/>
              </a:solidFill>
            </a:endParaRPr>
          </a:p>
          <a:p>
            <a:pPr indent="-4826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Used misconfigured SUDO rights to gain root access.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00"/>
          </a:p>
        </p:txBody>
      </p:sp>
      <p:pic>
        <p:nvPicPr>
          <p:cNvPr id="2187" name="Google Shape;218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7875" y="5771200"/>
            <a:ext cx="6576050" cy="67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837" y="7243500"/>
            <a:ext cx="12469399" cy="46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27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5" name="Google Shape;2195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6" name="Google Shape;2196;p12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Port scan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2" name="Google Shape;2202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3" name="Google Shape;2203;p128"/>
          <p:cNvSpPr txBox="1"/>
          <p:nvPr>
            <p:ph idx="3" type="body"/>
          </p:nvPr>
        </p:nvSpPr>
        <p:spPr>
          <a:xfrm>
            <a:off x="703375" y="2295400"/>
            <a:ext cx="22942800" cy="10777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Monitoring Overview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alerts detect this exploit? </a:t>
            </a:r>
            <a:endParaRPr sz="3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WHEN sum() OF http.request.bytes OVER all documents IS ABOVE 3500 FOR THE LAST 1 minute </a:t>
            </a:r>
            <a:endParaRPr sz="2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metrics do they measure? </a:t>
            </a:r>
            <a:endParaRPr sz="3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http.request.bytes</a:t>
            </a:r>
            <a:endParaRPr sz="2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thresholds do they fire at?</a:t>
            </a:r>
            <a:endParaRPr sz="3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Above 3500 bytes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Mitigating Detection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</a:rPr>
              <a:t>Running the nmap scan to discover open/vulnerable ports, using 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</a:rPr>
              <a:t>the -sV option could be a little noisy. So being able to run a quieter 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</a:rPr>
              <a:t>option could help avoid detection.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How can you assure the above alert will not trigger an alert?</a:t>
            </a:r>
            <a:r>
              <a:rPr lang="en-US" sz="3300">
                <a:solidFill>
                  <a:schemeClr val="dk1"/>
                </a:solidFill>
              </a:rPr>
              <a:t> </a:t>
            </a:r>
            <a:endParaRPr sz="3300"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run the nmap scan with a -sS option for a stealth scan.</a:t>
            </a:r>
            <a:endParaRPr sz="3300">
              <a:solidFill>
                <a:schemeClr val="dk1"/>
              </a:solidFill>
            </a:endParaRPr>
          </a:p>
          <a:p>
            <a:pPr indent="-4381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Slow down the requests, or keep the bytes under the threshold </a:t>
            </a:r>
            <a:endParaRPr sz="33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300">
                <a:solidFill>
                  <a:schemeClr val="dk1"/>
                </a:solidFill>
              </a:rPr>
              <a:t>of 3500 bytes in 1 minute.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2204" name="Google Shape;220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6075" y="4684500"/>
            <a:ext cx="9733149" cy="599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of CPU usage</a:t>
            </a:r>
            <a:endParaRPr/>
          </a:p>
        </p:txBody>
      </p:sp>
      <p:sp>
        <p:nvSpPr>
          <p:cNvPr id="2210" name="Google Shape;2210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1" name="Google Shape;2211;p129"/>
          <p:cNvSpPr txBox="1"/>
          <p:nvPr>
            <p:ph idx="3" type="body"/>
          </p:nvPr>
        </p:nvSpPr>
        <p:spPr>
          <a:xfrm>
            <a:off x="652900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alerts detect this exploit?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WHEN max() OF system.process.cpu.total.pct OVER all documents IS ABOVE 0.5 FOR THE LAST 5 minutes </a:t>
            </a:r>
            <a:endParaRPr sz="25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The alert would look into the  CPU Process Percentage of the machine.</a:t>
            </a:r>
            <a:endParaRPr sz="25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	Above 0.5 (50%) CPU </a:t>
            </a:r>
            <a:r>
              <a:rPr lang="en-US" sz="2500">
                <a:solidFill>
                  <a:schemeClr val="dk1"/>
                </a:solidFill>
              </a:rPr>
              <a:t>usage</a:t>
            </a:r>
            <a:r>
              <a:rPr lang="en-US" sz="2500">
                <a:solidFill>
                  <a:schemeClr val="dk1"/>
                </a:solidFill>
              </a:rPr>
              <a:t>, continuously for 5 minutes.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How can you execute the same exploit without triggering the alert?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An attacker could limit their CPU usage to be below our alert threshold.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212" name="Google Shape;22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5725" y="4151175"/>
            <a:ext cx="8534050" cy="615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Weak passwords</a:t>
            </a:r>
            <a:endParaRPr/>
          </a:p>
        </p:txBody>
      </p:sp>
      <p:sp>
        <p:nvSpPr>
          <p:cNvPr id="2218" name="Google Shape;2218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9" name="Google Shape;2219;p13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alerts detect this exploit?</a:t>
            </a:r>
            <a:r>
              <a:rPr lang="en-US" sz="4400">
                <a:solidFill>
                  <a:schemeClr val="dk1"/>
                </a:solidFill>
              </a:rPr>
              <a:t> Alerts that are set to trigger based on brute force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WHEN count() GROUPED OVER top 5 'http.response.status_code'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IS ABOVE 400 FOR THE LAST 5 minutes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This alert would look into the top 5 of the HTTP response codes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(i.e. 200, 400) for the last 5 minutes.</a:t>
            </a:r>
            <a:endParaRPr sz="44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Which thresholds do they fire at</a:t>
            </a:r>
            <a:r>
              <a:rPr lang="en-US" sz="3300">
                <a:solidFill>
                  <a:schemeClr val="dk1"/>
                </a:solidFill>
              </a:rPr>
              <a:t>?</a:t>
            </a:r>
            <a:endParaRPr sz="3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The threshold is set to alert if any response code is above a total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count of response codes are above 400 for the last 5 minutes.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3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This type of alert would detect a brute force attack. If you are able to gain access to the password hashes, you can crack the hashes on a local machine before testing them on the remote VM. 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220" name="Google Shape;222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2100" y="3987350"/>
            <a:ext cx="8601351" cy="5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31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i="1" lang="en-US" sz="8000"/>
              <a:t>The End</a:t>
            </a:r>
            <a:endParaRPr b="1" i="1" sz="8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sz="1300"/>
          </a:p>
        </p:txBody>
      </p:sp>
      <p:sp>
        <p:nvSpPr>
          <p:cNvPr id="2226" name="Google Shape;2226;p13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093" name="Google Shape;2093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094" name="Google Shape;2094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5" name="Google Shape;2095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16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097" name="Google Shape;2097;p116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098" name="Google Shape;2098;p116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Detection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17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5" name="Google Shape;2105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6" name="Google Shape;2106;p1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18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10.6.12.0/24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18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113" name="Google Shape;2113;p1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4" name="Google Shape;2114;p118"/>
          <p:cNvPicPr preferRelativeResize="0"/>
          <p:nvPr/>
        </p:nvPicPr>
        <p:blipFill rotWithShape="1">
          <a:blip r:embed="rId3">
            <a:alphaModFix/>
          </a:blip>
          <a:srcRect b="37335" l="5329" r="5694" t="12327"/>
          <a:stretch/>
        </p:blipFill>
        <p:spPr>
          <a:xfrm>
            <a:off x="2336125" y="2386687"/>
            <a:ext cx="13897294" cy="1017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120" name="Google Shape;2120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1" name="Google Shape;2121;p119"/>
          <p:cNvSpPr txBox="1"/>
          <p:nvPr>
            <p:ph idx="3" type="body"/>
          </p:nvPr>
        </p:nvSpPr>
        <p:spPr>
          <a:xfrm>
            <a:off x="703375" y="1716850"/>
            <a:ext cx="22942800" cy="10445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122" name="Google Shape;2122;p119"/>
          <p:cNvGraphicFramePr/>
          <p:nvPr/>
        </p:nvGraphicFramePr>
        <p:xfrm>
          <a:off x="558975" y="2553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{F42C1900-4BF3-42D7-A4A5-56DC60732F9C}</a:tableStyleId>
              </a:tblPr>
              <a:tblGrid>
                <a:gridCol w="7753225"/>
                <a:gridCol w="7753225"/>
                <a:gridCol w="7753225"/>
              </a:tblGrid>
              <a:tr h="208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21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 enumeration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access wordpress using  wpscan –url 192.168.1.110/wordpress –eu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Gave access to us finding the usernames and by enumerating we were able to see text that was not visible on website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09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SQL Database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Were able to gain access to password hashes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password hashes could c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rack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password for steven (pink84)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21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for Michael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was “michael”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Gained access to SSH into michael and to SQL Database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0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/>
          </a:p>
        </p:txBody>
      </p:sp>
      <p:sp>
        <p:nvSpPr>
          <p:cNvPr id="2129" name="Google Shape;2129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0" name="Google Shape;2130;p12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Wordpress User Enumeration</a:t>
            </a:r>
            <a:endParaRPr/>
          </a:p>
        </p:txBody>
      </p:sp>
      <p:sp>
        <p:nvSpPr>
          <p:cNvPr id="2136" name="Google Shape;2136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7" name="Google Shape;2137;p12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r>
              <a:rPr lang="en-US" sz="2500">
                <a:solidFill>
                  <a:schemeClr val="dk1"/>
                </a:solidFill>
              </a:rPr>
              <a:t>Usernames are exposed on the wordpress site, and we were able to enumerate the users and hashes.</a:t>
            </a:r>
            <a:endParaRPr sz="25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</a:t>
            </a:r>
            <a:r>
              <a:rPr lang="en-US" sz="2500">
                <a:solidFill>
                  <a:schemeClr val="dk1"/>
                </a:solidFill>
              </a:rPr>
              <a:t>We gained access to the SQL database which contained the User names and password hashes.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38" name="Google Shape;213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475" y="6409825"/>
            <a:ext cx="15292600" cy="70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SQL Database</a:t>
            </a:r>
            <a:endParaRPr/>
          </a:p>
        </p:txBody>
      </p:sp>
      <p:sp>
        <p:nvSpPr>
          <p:cNvPr id="2144" name="Google Shape;2144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5" name="Google Shape;2145;p12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r>
              <a:rPr lang="en-US" sz="4400">
                <a:solidFill>
                  <a:srgbClr val="FF0000"/>
                </a:solidFill>
              </a:rPr>
              <a:t>We went to </a:t>
            </a:r>
            <a:r>
              <a:rPr lang="en-US" sz="4400">
                <a:solidFill>
                  <a:schemeClr val="dk1"/>
                </a:solidFill>
              </a:rPr>
              <a:t>/var/www/html/wordpress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146" name="Google Shape;214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000" y="5145225"/>
            <a:ext cx="22091275" cy="3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Exploitation: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SQL Database (cont.)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5" name="Google Shape;2155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23"/>
          <p:cNvSpPr txBox="1"/>
          <p:nvPr>
            <p:ph idx="3" type="body"/>
          </p:nvPr>
        </p:nvSpPr>
        <p:spPr>
          <a:xfrm>
            <a:off x="470" y="3424675"/>
            <a:ext cx="100965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Found wp-config.php and nanoed the file to view it.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Saw the DB password </a:t>
            </a:r>
            <a:r>
              <a:rPr lang="en-US">
                <a:solidFill>
                  <a:schemeClr val="dk1"/>
                </a:solidFill>
              </a:rPr>
              <a:t>R@v3nSecurity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57" name="Google Shape;215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8300" y="1881176"/>
            <a:ext cx="13199475" cy="113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